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2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228600" y="533400"/>
            <a:ext cx="8701118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>
            <a:spLocks/>
          </p:cNvSpPr>
          <p:nvPr/>
        </p:nvSpPr>
        <p:spPr>
          <a:xfrm>
            <a:off x="381000" y="533400"/>
            <a:ext cx="7467600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lang="ru-RU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ЗЕМЕЛЬНЫЙ УЧАСТОК </a:t>
            </a:r>
            <a:r>
              <a:rPr lang="ru-RU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ДЛЯ РЕАЛИЗАЦИИ </a:t>
            </a:r>
            <a:r>
              <a:rPr lang="ru-RU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ПРОЕКТА (с.Знаменское) </a:t>
            </a:r>
            <a:endParaRPr lang="ru-RU" b="1" kern="0" dirty="0" smtClean="0">
              <a:solidFill>
                <a:srgbClr val="EF4123"/>
              </a:solidFill>
              <a:latin typeface="Arial"/>
              <a:cs typeface="Arial"/>
            </a:endParaRPr>
          </a:p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1142984"/>
            <a:ext cx="4000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959090" y="1153922"/>
          <a:ext cx="3071834" cy="4773658"/>
        </p:xfrm>
        <a:graphic>
          <a:graphicData uri="http://schemas.openxmlformats.org/drawingml/2006/table">
            <a:tbl>
              <a:tblPr/>
              <a:tblGrid>
                <a:gridCol w="1543282"/>
                <a:gridCol w="1528552"/>
              </a:tblGrid>
              <a:tr h="391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номер земельного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55:05:020120:111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429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Государственная собственность не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земель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населенных пунктов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азрешенного использования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Размещение торговых объектов</a:t>
                      </a:r>
                      <a:endParaRPr lang="ru-RU" sz="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Имеется возможность подключения  к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электроснабжению; водоснабжению.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8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827584" y="5589240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«Создание торгового объекта (рынка)»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Знаменское сельское поселение, 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с.Знаменское.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Земельный участок расположен в центре с.Знаменское,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в 14 метрах на северо-запад от ул. </a:t>
            </a:r>
            <a:r>
              <a:rPr lang="ru-RU" sz="1200" dirty="0" err="1" smtClean="0">
                <a:latin typeface="Times New Roman"/>
                <a:ea typeface="Calibri"/>
                <a:cs typeface="Times New Roman"/>
              </a:rPr>
              <a:t>Зубарева,7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 . </a:t>
            </a:r>
            <a:endParaRPr lang="ru-RU" sz="12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/>
          <a:srcRect l="3294" t="14671" r="14242" b="7593"/>
          <a:stretch>
            <a:fillRect/>
          </a:stretch>
        </p:blipFill>
        <p:spPr bwMode="auto">
          <a:xfrm>
            <a:off x="285720" y="1071546"/>
            <a:ext cx="55007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верх 10"/>
          <p:cNvSpPr/>
          <p:nvPr/>
        </p:nvSpPr>
        <p:spPr>
          <a:xfrm rot="20178189">
            <a:off x="4172158" y="2013105"/>
            <a:ext cx="299467" cy="1791644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Ул.Зубарева</a:t>
            </a:r>
            <a:endParaRPr lang="ru-RU" sz="1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12691</TotalTime>
  <Words>125</Words>
  <Application>Microsoft Office PowerPoint</Application>
  <PresentationFormat>Экран (4:3)</PresentationFormat>
  <Paragraphs>33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1370</cp:revision>
  <dcterms:created xsi:type="dcterms:W3CDTF">2019-02-22T07:19:09Z</dcterms:created>
  <dcterms:modified xsi:type="dcterms:W3CDTF">2023-11-16T11:07:07Z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