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4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5616624" cy="429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1" name="object 2"/>
          <p:cNvSpPr/>
          <p:nvPr/>
        </p:nvSpPr>
        <p:spPr>
          <a:xfrm>
            <a:off x="228600" y="533400"/>
            <a:ext cx="7915300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Земельный участок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для реализации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проекта</a:t>
            </a:r>
            <a:r>
              <a:rPr kumimoji="0" lang="ru-RU" sz="2000" b="1" i="0" u="none" strike="noStrike" kern="0" cap="none" spc="-7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ea typeface="+mj-ea"/>
                <a:cs typeface="Arial"/>
              </a:rPr>
              <a:t>(</a:t>
            </a:r>
            <a:r>
              <a:rPr lang="ru-RU" sz="2000" b="1" kern="0" spc="-70" dirty="0" err="1" smtClean="0">
                <a:solidFill>
                  <a:srgbClr val="FFFFFF"/>
                </a:solidFill>
                <a:latin typeface="Arial"/>
                <a:ea typeface="+mj-ea"/>
                <a:cs typeface="Arial"/>
              </a:rPr>
              <a:t>д.Копейкино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ea typeface="+mj-ea"/>
                <a:cs typeface="Arial"/>
              </a:rPr>
              <a:t>)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072198" y="1075347"/>
          <a:ext cx="2786082" cy="5165241"/>
        </p:xfrm>
        <a:graphic>
          <a:graphicData uri="http://schemas.openxmlformats.org/drawingml/2006/table">
            <a:tbl>
              <a:tblPr/>
              <a:tblGrid>
                <a:gridCol w="1428760"/>
                <a:gridCol w="1357322"/>
              </a:tblGrid>
              <a:tr h="686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 номер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55:05:010500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Государственная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собственность не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земель. Вид разрешенного использования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сельхозназначения</a:t>
                      </a:r>
                      <a:endParaRPr lang="en-US" sz="1000" baseline="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000" baseline="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Разрешенное использование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Для производственных целей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  <a:endParaRPr lang="en-US" sz="10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214282" y="5572140"/>
            <a:ext cx="571504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Инвестиционная площадка «Завод по переработке льна в </a:t>
            </a:r>
            <a:r>
              <a:rPr lang="ru-RU" sz="1000" dirty="0" err="1" smtClean="0">
                <a:latin typeface="Times New Roman"/>
                <a:ea typeface="Calibri"/>
                <a:cs typeface="Times New Roman"/>
              </a:rPr>
              <a:t>д.Копейкино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Бутаковское сельское поселение, </a:t>
            </a:r>
            <a:r>
              <a:rPr lang="ru-RU" sz="1000" dirty="0" err="1" smtClean="0">
                <a:latin typeface="Times New Roman"/>
                <a:ea typeface="Calibri"/>
                <a:cs typeface="Times New Roman"/>
              </a:rPr>
              <a:t>д.Копейкино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Производственная зона. Площадка расположена от р.ц.Знаменское в 27 км.,</a:t>
            </a:r>
          </a:p>
          <a:p>
            <a:pPr algn="ctr"/>
            <a:r>
              <a:rPr lang="ru-RU" sz="1050" dirty="0" smtClean="0">
                <a:latin typeface="Times New Roman"/>
                <a:ea typeface="Calibri"/>
                <a:cs typeface="Times New Roman"/>
              </a:rPr>
              <a:t>на запад от границ населенного пункта </a:t>
            </a:r>
            <a:r>
              <a:rPr lang="ru-RU" sz="1050" dirty="0" err="1" smtClean="0">
                <a:latin typeface="Times New Roman"/>
                <a:ea typeface="Calibri"/>
                <a:cs typeface="Times New Roman"/>
              </a:rPr>
              <a:t>Копейкино</a:t>
            </a:r>
            <a:r>
              <a:rPr lang="ru-RU" sz="1050" dirty="0" smtClean="0">
                <a:latin typeface="Times New Roman"/>
                <a:ea typeface="Calibri"/>
                <a:cs typeface="Times New Roman"/>
              </a:rPr>
              <a:t> в 370 метрах. </a:t>
            </a:r>
            <a:endParaRPr lang="ru-RU" sz="1050" dirty="0"/>
          </a:p>
        </p:txBody>
      </p:sp>
      <p:sp>
        <p:nvSpPr>
          <p:cNvPr id="9" name="Прямоугольник 8"/>
          <p:cNvSpPr/>
          <p:nvPr/>
        </p:nvSpPr>
        <p:spPr>
          <a:xfrm rot="19314093">
            <a:off x="2602268" y="2789123"/>
            <a:ext cx="821010" cy="60348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339752" y="3429000"/>
            <a:ext cx="864096" cy="1800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203848" y="4725144"/>
            <a:ext cx="2016224" cy="504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739900">
            <a:off x="3615957" y="458858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370 м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211960" y="1052736"/>
            <a:ext cx="1224136" cy="424847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339752" y="3212976"/>
            <a:ext cx="216024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83968" y="105273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Граница населённого пункта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12688</TotalTime>
  <Words>121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1370</cp:revision>
  <dcterms:created xsi:type="dcterms:W3CDTF">2019-02-22T07:19:09Z</dcterms:created>
  <dcterms:modified xsi:type="dcterms:W3CDTF">2023-11-16T11:03:11Z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