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6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mailto:ekonom_znam@mail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03662"/>
            <a:ext cx="597985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228600" y="533400"/>
            <a:ext cx="7613650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>
            <a:spLocks/>
          </p:cNvSpPr>
          <p:nvPr/>
        </p:nvSpPr>
        <p:spPr>
          <a:xfrm>
            <a:off x="381000" y="533400"/>
            <a:ext cx="74676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Земельный участок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для реализации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проекта</a:t>
            </a:r>
            <a:r>
              <a:rPr kumimoji="0" lang="ru-RU" sz="2000" b="1" i="0" u="none" strike="noStrike" kern="0" cap="none" spc="-7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(</a:t>
            </a:r>
            <a:r>
              <a:rPr kumimoji="0" lang="ru-RU" sz="2000" b="1" i="0" u="none" strike="noStrike" kern="0" cap="none" spc="-7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д.Щербаково</a:t>
            </a:r>
            <a:r>
              <a:rPr kumimoji="0" lang="ru-RU" sz="2000" b="1" i="0" u="none" strike="noStrike" kern="0" cap="none" spc="-7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)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215074" y="1071545"/>
          <a:ext cx="2547925" cy="5072099"/>
        </p:xfrm>
        <a:graphic>
          <a:graphicData uri="http://schemas.openxmlformats.org/drawingml/2006/table">
            <a:tbl>
              <a:tblPr/>
              <a:tblGrid>
                <a:gridCol w="1428760"/>
                <a:gridCol w="1119165"/>
              </a:tblGrid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квартал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55:05:020012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mtClean="0">
                          <a:latin typeface="Times New Roman"/>
                          <a:ea typeface="Calibri"/>
                          <a:cs typeface="Times New Roman"/>
                        </a:rPr>
                        <a:t>39000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Собственность не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земель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сельхозназначения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Разрешенное использование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Сельскохозяйственное использование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3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Аренда 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 rot="18764056">
            <a:off x="2359952" y="3453803"/>
            <a:ext cx="704417" cy="55930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5000637"/>
            <a:ext cx="589515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dirty="0" smtClean="0">
                <a:latin typeface="Times New Roman"/>
                <a:ea typeface="Calibri"/>
                <a:cs typeface="Times New Roman"/>
              </a:rPr>
              <a:t>Инвестиционная площадка</a:t>
            </a:r>
          </a:p>
          <a:p>
            <a:pPr algn="ctr"/>
            <a:r>
              <a:rPr lang="ru-RU" sz="1050" dirty="0" smtClean="0">
                <a:latin typeface="Times New Roman" pitchFamily="18" charset="0"/>
                <a:ea typeface="Calibri"/>
                <a:cs typeface="Times New Roman" pitchFamily="18" charset="0"/>
              </a:rPr>
              <a:t> «Сельскохозяйственное использование»</a:t>
            </a:r>
          </a:p>
          <a:p>
            <a:pPr lvl="0"/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Возможное использование:</a:t>
            </a:r>
          </a:p>
          <a:p>
            <a:pPr lvl="0"/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- Фермы овцеводческие, козоводческие от 100 до 5 тысяч голов.</a:t>
            </a:r>
          </a:p>
          <a:p>
            <a:pPr lvl="0">
              <a:buFontTx/>
              <a:buChar char="-"/>
            </a:pP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Хозяйства с содержанием животных (свинарники, коровники, питомники, конюшни) от 50 до 100 голов.</a:t>
            </a:r>
          </a:p>
          <a:p>
            <a:r>
              <a:rPr lang="ru-RU" sz="105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Знаменское сельское поселение,  д. Щербаково </a:t>
            </a:r>
          </a:p>
          <a:p>
            <a:pPr lvl="0"/>
            <a:endParaRPr lang="ru-RU" sz="1050" dirty="0" smtClean="0"/>
          </a:p>
          <a:p>
            <a:r>
              <a:rPr lang="ru-RU" sz="1050" dirty="0" smtClean="0"/>
              <a:t> </a:t>
            </a:r>
            <a:endParaRPr lang="ru-RU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227687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д. Щербаково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196752"/>
            <a:ext cx="1656184" cy="2710119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5076056" y="1988840"/>
            <a:ext cx="432048" cy="14401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20072" y="314096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 км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12687</TotalTime>
  <Words>133</Words>
  <Application>Microsoft Office PowerPoint</Application>
  <PresentationFormat>Экран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1369</cp:revision>
  <dcterms:created xsi:type="dcterms:W3CDTF">2019-02-22T07:19:09Z</dcterms:created>
  <dcterms:modified xsi:type="dcterms:W3CDTF">2023-11-16T11:04:51Z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