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26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7B51DE6-067C-413B-AE3D-394945A0A1FD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BF87B01-66BD-4F90-B079-479DFA5149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95402" y="258185"/>
            <a:ext cx="9601196" cy="6562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Зубарев Александр Фёдорович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54" y="1209976"/>
            <a:ext cx="3307418" cy="4246562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281544" y="989704"/>
            <a:ext cx="7358230" cy="58682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Александр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Фёдорович Зубарев родился в 1906 году в селе Семеновка Знаменского района Омской области в семье крестьянина-бедняка.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июле 1942 года был призван в армию и воевал на Воронежском, Степном фронтах, форсировал реки Днепр и Дунай, освобождал Румынию, Венгрию, Чехословакию. Член КПСС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Командир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орудийного расчёта 1-й батареи 1181-го зенитно-артиллерийского полка 72-й гвардейской стрелковой дивизии, старший сержант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25 сентября 1943 года Александр Фёдорович со своим расчётом первым преодолел реку Днепр, быстро развернул орудие и вступил в бой с врагом. Наши позиции атаковали 27 бомбардировщиков, расчёт Зубарева оказался единственным, кто вёл огонь и метким выстрелом сбил Ю-87, пикирующий на паром. 6 октября 1943 года, будучи контужен, старший сержант Зубарев остался у орудия и сбил бомбардировщик. Всего снайпер-зенитчик уничтожил шесть вражеских бомбардировщиков.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Ф. Зубарев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награждён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орденами Ленина, Отечественной войны 1 степени, несколькими медалями.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Указом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Президиума Верховного Совета СССР 26 января 1943 года присвоено высокое звание Героя Советского Союза.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Ушел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жизни в 1986 году</a:t>
            </a:r>
            <a:r>
              <a:rPr lang="ru-RU" dirty="0" smtClean="0"/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Именем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Героя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СССР была названа улица в райцентре.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985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448" y="150607"/>
            <a:ext cx="9598150" cy="817581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Кузьмин Михаил Михайлович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8" y="1416519"/>
            <a:ext cx="3247272" cy="4295791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49271" y="1032734"/>
            <a:ext cx="7304442" cy="582526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5 марта 1918 года в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Ларионовка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Знаменского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Омской области в крестьянской семье переселенцев европейской части России . </a:t>
            </a: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 октябре 1941 года призван в армию. Служил на Дальнем Востоке. После неоднократных рапортов направлен в действующую Армию в марте 1943 года на Северо-Западный фронт в 5-й гвардейский воздушно-десантный артиллерийский полк 10-й гвардейской воздушно-десантной дивизии.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Гвардии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сержант, командир орудийного расчета,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сражался на Северо-Западном, Степном, 2-м и 3-м Украинском фронтах форсировал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Днепр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Был дважды ранен и контужен. Член ВКПБ/КПСС.</a:t>
            </a: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За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недели боев в октябре 1943 г. огнем своего орудия уничтожил два средних танка, пять орудий, четыре автомашины противника, а всего  за время участия в боях артиллерист подбил 13 немецких танков, три самоходных орудия.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Так 14 октября 1943 года противник предпринял на позицию дивизии контратаку пехоты с поддержкой 100 танков. Свои м орудием Кузьмин уничтожил 2 средних и 3 тяжёлых танка. Когда вражеские танки раздавили орудие и уничтожили весь расчёт, Кузьмин вел бой из винтовки по автоматчикам противника и гранатой подбил один средний танк.</a:t>
            </a: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20 декабря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1943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Указом Президиума Верховного Совета присвоено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звание </a:t>
            </a: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Советского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Союза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вручением Ордена Ленина и медали «Золотая Звезда».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орденами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Ленина, Отечественной войны I степени, "Знак Почета", медалями. </a:t>
            </a:r>
            <a:endParaRPr lang="ru-RU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Имя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героя-земляка носит одна из улиц села Знаменское.</a:t>
            </a:r>
          </a:p>
          <a:p>
            <a:endParaRPr lang="ru-RU" sz="3400" dirty="0"/>
          </a:p>
        </p:txBody>
      </p:sp>
    </p:spTree>
    <p:extLst>
      <p:ext uri="{BB962C8B-B14F-4D97-AF65-F5344CB8AC3E}">
        <p14:creationId xmlns="" xmlns:p14="http://schemas.microsoft.com/office/powerpoint/2010/main" val="18619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8448" y="301215"/>
            <a:ext cx="9598150" cy="8713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Голодных Александр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Гордеевич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302" y="1430767"/>
            <a:ext cx="3281111" cy="4636545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44122" y="1194099"/>
            <a:ext cx="6594438" cy="5443369"/>
          </a:xfrm>
        </p:spPr>
        <p:txBody>
          <a:bodyPr>
            <a:normAutofit/>
          </a:bodyPr>
          <a:lstStyle/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Родился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1921 году в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д.Авяк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Знаменского района Омской области. 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октябре 1940 года был призван в ряды Со­ветской Армии.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Осенью 1940 года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сельчане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тепло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торжественно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провожали своих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парней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армию,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среди них и Александр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Голодных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На его груди сиял значок «Ворошиловский стрелок». Провожая Александра, отец и мать 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нескрываемой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гордостью смотрели на сына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Очень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хорошо об Александре говорил 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проводах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колхоза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Все знали, что на похвалы он скуп, а тут его словно подменили: «отличный работник», 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активный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комсомолец», «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такими и сильна Красная Армия». Напоследок попросил, чтобы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Александр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после службы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вернулся 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родной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колхоз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В первый бой с немецко-фашистскими захватчиками вступил 26 июня 1941 года. Воевал наводчиком и командиром артиллерийского орудия в составе 522-го стрелкового полка 191-й стрелковой дивизии на Ленинградском,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Волховском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 2-м Украинском фронтах. Любая боевая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награда венчает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нелегкий солдатский труд, всякий раз связанный с риском, со смертельной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опасностью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жизни, с кровью и солдатским потом.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Александр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Гордеевич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прошёл всю войну с 1941 по 1945 годы, сражался с врагом героически., описывать его подвиги можно бесконечно, о них говорят его награды. Александр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Гордеевич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Полный кавалер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 орденов Славы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последним орденом Славы был награжден посмертно, погиб 24 февраля 1945 года в Польше.  </a:t>
            </a:r>
            <a:endPara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честь героя названа одна из улиц села Знаменское.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386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416</TotalTime>
  <Words>692</Words>
  <Application>Microsoft Office PowerPoint</Application>
  <PresentationFormat>Произвольный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Зубарев Александр Фёдорович</vt:lpstr>
      <vt:lpstr>      Кузьмин Михаил Михайлович</vt:lpstr>
      <vt:lpstr>           Голодных Александр Гордеевич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43</cp:revision>
  <dcterms:created xsi:type="dcterms:W3CDTF">2023-02-14T04:26:32Z</dcterms:created>
  <dcterms:modified xsi:type="dcterms:W3CDTF">2024-11-12T05:11:49Z</dcterms:modified>
</cp:coreProperties>
</file>