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0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1" name="object 2"/>
          <p:cNvSpPr/>
          <p:nvPr/>
        </p:nvSpPr>
        <p:spPr>
          <a:xfrm>
            <a:off x="228600" y="533400"/>
            <a:ext cx="7613650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4"/>
          <p:cNvSpPr txBox="1">
            <a:spLocks/>
          </p:cNvSpPr>
          <p:nvPr/>
        </p:nvSpPr>
        <p:spPr>
          <a:xfrm>
            <a:off x="381000" y="533400"/>
            <a:ext cx="7834338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Земельный участок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для реализации </a:t>
            </a: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проектов (с.Знаменское)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6072198" y="1214422"/>
          <a:ext cx="2843201" cy="5072097"/>
        </p:xfrm>
        <a:graphic>
          <a:graphicData uri="http://schemas.openxmlformats.org/drawingml/2006/table">
            <a:tbl>
              <a:tblPr/>
              <a:tblGrid>
                <a:gridCol w="1785950"/>
                <a:gridCol w="1057251"/>
              </a:tblGrid>
              <a:tr h="5287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номер земельного участка (Кадастровый квартал)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55:05:020106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50 000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3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Государственная собственность не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9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земель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населенных пунктов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азрешенного использования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Растениеводство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отсутствуют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6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отсутствуют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83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" name="Прямоугольник 39"/>
          <p:cNvSpPr/>
          <p:nvPr/>
        </p:nvSpPr>
        <p:spPr>
          <a:xfrm>
            <a:off x="142844" y="5857892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Инвестиционная площадка «Создание тепличного комплекса»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Знаменское сельское поселение,  </a:t>
            </a:r>
          </a:p>
          <a:p>
            <a:pPr algn="ctr"/>
            <a:r>
              <a:rPr lang="ru-RU" sz="1000" dirty="0" smtClean="0">
                <a:latin typeface="Times New Roman"/>
                <a:ea typeface="Calibri"/>
                <a:cs typeface="Times New Roman"/>
              </a:rPr>
              <a:t>с.Знаменское, ул. Ленина. Северо-западная часть кадастрового квартала 55:05:020106</a:t>
            </a:r>
          </a:p>
          <a:p>
            <a:endParaRPr lang="ru-RU" sz="1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96752"/>
            <a:ext cx="5904656" cy="4666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Прямая соединительная линия 41"/>
          <p:cNvCxnSpPr/>
          <p:nvPr/>
        </p:nvCxnSpPr>
        <p:spPr>
          <a:xfrm>
            <a:off x="2051720" y="2852936"/>
            <a:ext cx="216024" cy="1224136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2267744" y="3645024"/>
            <a:ext cx="1584176" cy="43204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 flipV="1">
            <a:off x="3563888" y="2204864"/>
            <a:ext cx="288032" cy="1440160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2051720" y="2204864"/>
            <a:ext cx="1512168" cy="648072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 rot="341256">
            <a:off x="2483768" y="5373359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Тара-Усть-Ишим</a:t>
            </a:r>
            <a:endParaRPr lang="ru-RU" sz="1400" dirty="0">
              <a:solidFill>
                <a:srgbClr val="FFFF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433035">
            <a:off x="2130510" y="4634916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</a:rPr>
              <a:t>с. Знаменское улица Ленина</a:t>
            </a:r>
            <a:endParaRPr lang="ru-RU" sz="1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12693</TotalTime>
  <Words>116</Words>
  <Application>Microsoft Office PowerPoint</Application>
  <PresentationFormat>Экран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1371</cp:revision>
  <dcterms:created xsi:type="dcterms:W3CDTF">2019-02-22T07:19:09Z</dcterms:created>
  <dcterms:modified xsi:type="dcterms:W3CDTF">2023-11-17T03:49:23Z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