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89" r:id="rId2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79E38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1" autoAdjust="0"/>
    <p:restoredTop sz="90805" autoAdjust="0"/>
  </p:normalViewPr>
  <p:slideViewPr>
    <p:cSldViewPr>
      <p:cViewPr varScale="1">
        <p:scale>
          <a:sx n="105" d="100"/>
          <a:sy n="105" d="100"/>
        </p:scale>
        <p:origin x="-1890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2E59C-5DF7-40AF-BD9A-786A22D025D6}" type="datetimeFigureOut">
              <a:rPr lang="ru-RU" smtClean="0"/>
              <a:pPr/>
              <a:t>17.11.2023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25C3E-DEC0-48CB-B162-27B4C7991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350" y="666597"/>
            <a:ext cx="3839845" cy="394970"/>
          </a:xfrm>
          <a:custGeom>
            <a:avLst/>
            <a:gdLst/>
            <a:ahLst/>
            <a:cxnLst/>
            <a:rect l="l" t="t" r="r" b="b"/>
            <a:pathLst>
              <a:path w="3839845" h="394969">
                <a:moveTo>
                  <a:pt x="0" y="394817"/>
                </a:moveTo>
                <a:lnTo>
                  <a:pt x="3839298" y="394817"/>
                </a:lnTo>
                <a:lnTo>
                  <a:pt x="3839298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350" y="666597"/>
            <a:ext cx="3839845" cy="394970"/>
          </a:xfrm>
          <a:custGeom>
            <a:avLst/>
            <a:gdLst/>
            <a:ahLst/>
            <a:cxnLst/>
            <a:rect l="l" t="t" r="r" b="b"/>
            <a:pathLst>
              <a:path w="3839845" h="394969">
                <a:moveTo>
                  <a:pt x="0" y="394817"/>
                </a:moveTo>
                <a:lnTo>
                  <a:pt x="3839298" y="394817"/>
                </a:lnTo>
                <a:lnTo>
                  <a:pt x="3839298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ln w="12700">
            <a:solidFill>
              <a:srgbClr val="0066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751803" y="1772422"/>
            <a:ext cx="2420620" cy="3927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50" b="1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3804" y="601967"/>
            <a:ext cx="7871459" cy="394970"/>
          </a:xfrm>
          <a:custGeom>
            <a:avLst/>
            <a:gdLst/>
            <a:ahLst/>
            <a:cxnLst/>
            <a:rect l="l" t="t" r="r" b="b"/>
            <a:pathLst>
              <a:path w="7871459" h="394969">
                <a:moveTo>
                  <a:pt x="0" y="394817"/>
                </a:moveTo>
                <a:lnTo>
                  <a:pt x="7871294" y="394817"/>
                </a:lnTo>
                <a:lnTo>
                  <a:pt x="7871294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3804" y="601967"/>
            <a:ext cx="7871459" cy="394970"/>
          </a:xfrm>
          <a:custGeom>
            <a:avLst/>
            <a:gdLst/>
            <a:ahLst/>
            <a:cxnLst/>
            <a:rect l="l" t="t" r="r" b="b"/>
            <a:pathLst>
              <a:path w="7871459" h="394969">
                <a:moveTo>
                  <a:pt x="0" y="394817"/>
                </a:moveTo>
                <a:lnTo>
                  <a:pt x="7871294" y="394817"/>
                </a:lnTo>
                <a:lnTo>
                  <a:pt x="7871294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ln w="12700">
            <a:solidFill>
              <a:srgbClr val="0066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03245" y="1278733"/>
            <a:ext cx="7737508" cy="436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5163" y="2145018"/>
            <a:ext cx="7417434" cy="4338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7467600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500" spc="-70" dirty="0" err="1" smtClean="0">
                <a:solidFill>
                  <a:srgbClr val="FFFFFF"/>
                </a:solidFill>
              </a:rPr>
              <a:t>ания</a:t>
            </a:r>
            <a:endParaRPr sz="2500" dirty="0"/>
          </a:p>
        </p:txBody>
      </p:sp>
      <p:sp>
        <p:nvSpPr>
          <p:cNvPr id="22" name="object 4"/>
          <p:cNvSpPr txBox="1">
            <a:spLocks/>
          </p:cNvSpPr>
          <p:nvPr/>
        </p:nvSpPr>
        <p:spPr>
          <a:xfrm>
            <a:off x="381000" y="533400"/>
            <a:ext cx="8405842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Земельные участки для реализации проектов</a:t>
            </a:r>
            <a:endParaRPr kumimoji="0" lang="ru-RU" sz="2500" b="1" i="0" u="none" strike="noStrike" kern="0" cap="none" spc="0" normalizeH="0" baseline="0" noProof="0" dirty="0">
              <a:ln>
                <a:noFill/>
              </a:ln>
              <a:solidFill>
                <a:srgbClr val="EF412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7" name="object 2"/>
          <p:cNvSpPr/>
          <p:nvPr/>
        </p:nvSpPr>
        <p:spPr>
          <a:xfrm>
            <a:off x="285720" y="571480"/>
            <a:ext cx="8185154" cy="394970"/>
          </a:xfrm>
          <a:custGeom>
            <a:avLst/>
            <a:gdLst/>
            <a:ahLst/>
            <a:cxnLst/>
            <a:rect l="l" t="t" r="r" b="b"/>
            <a:pathLst>
              <a:path w="5555615" h="394969">
                <a:moveTo>
                  <a:pt x="0" y="394817"/>
                </a:moveTo>
                <a:lnTo>
                  <a:pt x="5555297" y="394817"/>
                </a:lnTo>
                <a:lnTo>
                  <a:pt x="5555297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4"/>
          <p:cNvSpPr txBox="1">
            <a:spLocks/>
          </p:cNvSpPr>
          <p:nvPr/>
        </p:nvSpPr>
        <p:spPr>
          <a:xfrm>
            <a:off x="381000" y="533400"/>
            <a:ext cx="7467600" cy="7027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defRPr/>
            </a:pPr>
            <a:r>
              <a:rPr lang="ru-RU" sz="2000" b="1" kern="0" spc="-70" dirty="0" smtClean="0">
                <a:solidFill>
                  <a:srgbClr val="FFFFFF"/>
                </a:solidFill>
                <a:latin typeface="Arial"/>
                <a:cs typeface="Arial"/>
              </a:rPr>
              <a:t>Земельный участок </a:t>
            </a:r>
            <a:r>
              <a:rPr lang="ru-RU" sz="2000" b="1" kern="0" spc="-70" dirty="0" smtClean="0">
                <a:solidFill>
                  <a:srgbClr val="FFFFFF"/>
                </a:solidFill>
                <a:latin typeface="Arial"/>
                <a:cs typeface="Arial"/>
              </a:rPr>
              <a:t>для реализации </a:t>
            </a:r>
            <a:r>
              <a:rPr lang="ru-RU" sz="2000" b="1" kern="0" spc="-70" dirty="0" smtClean="0">
                <a:solidFill>
                  <a:srgbClr val="FFFFFF"/>
                </a:solidFill>
                <a:latin typeface="Arial"/>
                <a:cs typeface="Arial"/>
              </a:rPr>
              <a:t>проектов (с.Знаменское)</a:t>
            </a:r>
            <a:endParaRPr lang="ru-RU" sz="2000" b="1" kern="0" dirty="0" smtClean="0">
              <a:solidFill>
                <a:srgbClr val="EF4123"/>
              </a:solidFill>
              <a:latin typeface="Arial"/>
              <a:cs typeface="Arial"/>
            </a:endParaRPr>
          </a:p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rgbClr val="EF412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929322" y="1071547"/>
          <a:ext cx="3071834" cy="5715039"/>
        </p:xfrm>
        <a:graphic>
          <a:graphicData uri="http://schemas.openxmlformats.org/drawingml/2006/table">
            <a:tbl>
              <a:tblPr/>
              <a:tblGrid>
                <a:gridCol w="1543282"/>
                <a:gridCol w="1528552"/>
              </a:tblGrid>
              <a:tr h="408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Кадастровый номер земельного участка  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55:05:020112:57</a:t>
                      </a: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3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Площадь в квадратных метрах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8378</a:t>
                      </a: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6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Собственник участка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Собственность Знаменского МР Омской области 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8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Категория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земель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Земли населенных пунктов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7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Вид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р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азрешенного использования</a:t>
                      </a: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Для размещения объектов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образования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3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Объекты недвижимости, находящиеся на участке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Нежилое</a:t>
                      </a:r>
                      <a:r>
                        <a:rPr lang="ru-RU" sz="10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здание с кадастровым номером 55:05:020112:66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7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Наличие инфраструктуры на участке: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Имеется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электроснабжение, водоснабжение, канализация (выгребная яма), имеется возможность подключения к централизованным сетям водоотведения; теплоисточник: собственная котельная  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6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Обременение</a:t>
                      </a:r>
                      <a:r>
                        <a:rPr lang="ru-RU" sz="10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участка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отсутствует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Способ передачи участка для бизнеса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аренда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4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Контактная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информация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Тел. 8 (38179)21428, 22425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адрес </a:t>
                      </a:r>
                      <a:r>
                        <a:rPr lang="ru-RU" sz="1000" baseline="0" dirty="0" err="1" smtClean="0">
                          <a:latin typeface="Times New Roman"/>
                          <a:ea typeface="Calibri"/>
                          <a:cs typeface="Times New Roman"/>
                        </a:rPr>
                        <a:t>эл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. почты: </a:t>
                      </a:r>
                      <a:r>
                        <a:rPr lang="en-US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ekonom_znam@mail.ru</a:t>
                      </a:r>
                      <a:endParaRPr lang="ru-RU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85720" y="5643578"/>
            <a:ext cx="550072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latin typeface="Times New Roman"/>
                <a:ea typeface="Calibri"/>
                <a:cs typeface="Times New Roman"/>
              </a:rPr>
              <a:t>Инвестиционная площадка </a:t>
            </a:r>
          </a:p>
          <a:p>
            <a:pPr algn="ctr"/>
            <a:r>
              <a:rPr lang="ru-RU" sz="1000" dirty="0" smtClean="0">
                <a:latin typeface="Times New Roman"/>
                <a:ea typeface="Calibri"/>
                <a:cs typeface="Times New Roman"/>
              </a:rPr>
              <a:t>«Создание гостиничного комплекса, с тренажерным залом»</a:t>
            </a:r>
          </a:p>
          <a:p>
            <a:pPr algn="ctr"/>
            <a:r>
              <a:rPr lang="ru-RU" sz="1000" dirty="0" smtClean="0">
                <a:latin typeface="Times New Roman"/>
                <a:ea typeface="Calibri"/>
                <a:cs typeface="Times New Roman"/>
              </a:rPr>
              <a:t>Омская область, Знаменский район, Знаменское сельское поселение,  </a:t>
            </a:r>
          </a:p>
          <a:p>
            <a:pPr algn="ctr"/>
            <a:r>
              <a:rPr lang="ru-RU" sz="1000" dirty="0" smtClean="0">
                <a:latin typeface="Times New Roman"/>
                <a:ea typeface="Calibri"/>
                <a:cs typeface="Times New Roman"/>
              </a:rPr>
              <a:t>с.Знаменское, ул. </a:t>
            </a:r>
            <a:r>
              <a:rPr lang="ru-RU" sz="1000" dirty="0" err="1" smtClean="0">
                <a:latin typeface="Times New Roman"/>
                <a:ea typeface="Calibri"/>
                <a:cs typeface="Times New Roman"/>
              </a:rPr>
              <a:t>Мира,28</a:t>
            </a:r>
            <a:r>
              <a:rPr lang="ru-RU" sz="1000" dirty="0" smtClean="0">
                <a:latin typeface="Times New Roman"/>
                <a:ea typeface="Calibri"/>
                <a:cs typeface="Times New Roman"/>
              </a:rPr>
              <a:t> А. </a:t>
            </a:r>
          </a:p>
          <a:p>
            <a:pPr algn="ctr"/>
            <a:r>
              <a:rPr lang="ru-RU" sz="1000" dirty="0" smtClean="0">
                <a:latin typeface="Times New Roman"/>
                <a:ea typeface="Calibri"/>
                <a:cs typeface="Times New Roman"/>
              </a:rPr>
              <a:t>Расположена в 165 м. от автодороги, расстояние до автовокзала 800 м.</a:t>
            </a:r>
            <a:endParaRPr lang="ru-RU" sz="1000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1026" name="Picture 2" descr="C:\Users\USer\Downloads\Screenshot_3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71546"/>
            <a:ext cx="5572163" cy="4500594"/>
          </a:xfrm>
          <a:prstGeom prst="rect">
            <a:avLst/>
          </a:prstGeom>
          <a:noFill/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3857620" y="2857496"/>
            <a:ext cx="214314" cy="1588"/>
          </a:xfrm>
          <a:prstGeom prst="line">
            <a:avLst/>
          </a:prstGeom>
          <a:ln w="28575">
            <a:solidFill>
              <a:srgbClr val="00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3464711" y="3464719"/>
            <a:ext cx="1285884" cy="71438"/>
          </a:xfrm>
          <a:prstGeom prst="straightConnector1">
            <a:avLst/>
          </a:prstGeom>
          <a:ln w="28575">
            <a:solidFill>
              <a:srgbClr val="00FF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rot="1967343">
            <a:off x="2504539" y="3899455"/>
            <a:ext cx="2542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Автодорога Тобольск-Тара-Томск</a:t>
            </a:r>
            <a:endParaRPr lang="ru-RU" sz="1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12705</TotalTime>
  <Words>151</Words>
  <Application>Microsoft Office PowerPoint</Application>
  <PresentationFormat>Экран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ОМСКАЯ ОБЛАСТЬ Конкурентные преимущества</dc:title>
  <dc:creator>ksamodinskiy</dc:creator>
  <cp:lastModifiedBy>USer</cp:lastModifiedBy>
  <cp:revision>1371</cp:revision>
  <dcterms:created xsi:type="dcterms:W3CDTF">2019-02-22T07:19:09Z</dcterms:created>
  <dcterms:modified xsi:type="dcterms:W3CDTF">2023-11-17T04:08:18Z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2019-02-22T00:00:00Z</vt:filetime>
  </property>
  <property fmtid="{D5CDD505-2E9C-101B-9397-08002B2CF9AE}" pid="3" name="Creator">
    <vt:lpwstr>Adobe InDesign CS5 (7.0)</vt:lpwstr>
  </property>
  <property fmtid="{D5CDD505-2E9C-101B-9397-08002B2CF9AE}" pid="4" name="LastSaved">
    <vt:filetime>2019-02-22T00:00:00Z</vt:filetime>
  </property>
</Properties>
</file>