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5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90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5C3E-DEC0-48CB-B162-27B4C7991D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143372" y="1142984"/>
            <a:ext cx="450059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Times New Roman"/>
                <a:ea typeface="Calibri"/>
                <a:cs typeface="Times New Roman"/>
              </a:rPr>
              <a:t>Инвестиционная площадка </a:t>
            </a:r>
          </a:p>
          <a:p>
            <a:pPr algn="ctr"/>
            <a:r>
              <a:rPr lang="ru-RU" sz="1600" dirty="0" smtClean="0">
                <a:latin typeface="Times New Roman"/>
                <a:ea typeface="Calibri"/>
                <a:cs typeface="Times New Roman"/>
              </a:rPr>
              <a:t>«Создание торгового комплекса»</a:t>
            </a:r>
          </a:p>
          <a:p>
            <a:pPr algn="ctr"/>
            <a:endParaRPr lang="ru-RU" sz="1600" dirty="0" smtClean="0">
              <a:latin typeface="Times New Roman"/>
              <a:ea typeface="Calibri"/>
              <a:cs typeface="Times New Roman"/>
            </a:endParaRP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Первый этаж в двухэтажном здании 1972 года постройки (назначение – нежилое), с кадастровым номером 55:05:020129:156, материал стен: железобетонные блоки, кирпичные. Общая площадь 438,1 кв.м.. Здание размещено на земельном участке общей площадью 1401 кв.м., с кадастровым номером 55:05:020129:5, земли населенных пунктов. 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Собственником помещения является Знаменский муниципальный район. Способ передачи - аренда.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В здании имеется: центральное отопление, объем потребления тепловой энергии  50,1 Гкал;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Коммуникации: электроснабжение; водоснабжение;  канализация (выгребная яма).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Объект расположен в центре село Знаменское  по адресу: Омская область, Знаменский район,  с.Знаменское, ул.Ленина, 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8/3 п</a:t>
            </a:r>
            <a:r>
              <a:rPr lang="ru-RU" sz="1400" dirty="0" smtClean="0">
                <a:latin typeface="Times New Roman"/>
                <a:ea typeface="Calibri"/>
                <a:cs typeface="Times New Roman"/>
              </a:rPr>
              <a:t>. Вблизи расположены районный дом культуры; Центральная районная библиотека; Администрация Знаменского муниципального района;  Администрация Знаменского сельского поселения.    </a:t>
            </a:r>
          </a:p>
          <a:p>
            <a:pPr algn="just"/>
            <a:endParaRPr lang="ru-RU" sz="16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600" dirty="0" smtClean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27" name="object 2"/>
          <p:cNvSpPr/>
          <p:nvPr/>
        </p:nvSpPr>
        <p:spPr>
          <a:xfrm>
            <a:off x="228600" y="533400"/>
            <a:ext cx="8415366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pPr marL="12700" lvl="0">
              <a:spcBef>
                <a:spcPts val="100"/>
              </a:spcBef>
              <a:defRPr/>
            </a:pPr>
            <a:r>
              <a:rPr lang="ru-RU" sz="2000" b="1" kern="0" spc="-70" dirty="0" smtClean="0">
                <a:solidFill>
                  <a:srgbClr val="FFFFFF"/>
                </a:solidFill>
                <a:latin typeface="Arial"/>
                <a:cs typeface="Arial"/>
              </a:rPr>
              <a:t>Объект недвижимости для реализации проектов (с.Знаменское)</a:t>
            </a:r>
            <a:endParaRPr lang="ru-RU" sz="2000" b="1" kern="0" dirty="0">
              <a:solidFill>
                <a:srgbClr val="EF4123"/>
              </a:solidFill>
              <a:latin typeface="Arial"/>
              <a:cs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00240"/>
            <a:ext cx="364333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12693</TotalTime>
  <Words>151</Words>
  <Application>Microsoft Office PowerPoint</Application>
  <PresentationFormat>Экран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1371</cp:revision>
  <dcterms:created xsi:type="dcterms:W3CDTF">2019-02-22T07:19:09Z</dcterms:created>
  <dcterms:modified xsi:type="dcterms:W3CDTF">2023-11-17T03:37:33Z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