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95" r:id="rId2"/>
  </p:sldIdLst>
  <p:sldSz cx="9144000" cy="6858000" type="screen4x3"/>
  <p:notesSz cx="9144000" cy="6858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FF"/>
    <a:srgbClr val="79E383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aximized">
    <p:restoredLeft sz="15621" autoAdjust="0"/>
    <p:restoredTop sz="90805" autoAdjust="0"/>
  </p:normalViewPr>
  <p:slideViewPr>
    <p:cSldViewPr>
      <p:cViewPr varScale="1">
        <p:scale>
          <a:sx n="105" d="100"/>
          <a:sy n="105" d="100"/>
        </p:scale>
        <p:origin x="-1890" y="-96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5A2E59C-5DF7-40AF-BD9A-786A22D025D6}" type="datetimeFigureOut">
              <a:rPr lang="ru-RU" smtClean="0"/>
              <a:pPr/>
              <a:t>17.11.2023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4350"/>
            <a:ext cx="342900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8F25C3E-DEC0-48CB-B162-27B4C7991D6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F25C3E-DEC0-48CB-B162-27B4C7991D62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500" b="0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wo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350" y="666597"/>
            <a:ext cx="3839845" cy="394970"/>
          </a:xfrm>
          <a:custGeom>
            <a:avLst/>
            <a:gdLst/>
            <a:ahLst/>
            <a:cxnLst/>
            <a:rect l="l" t="t" r="r" b="b"/>
            <a:pathLst>
              <a:path w="3839845" h="394969">
                <a:moveTo>
                  <a:pt x="0" y="394817"/>
                </a:moveTo>
                <a:lnTo>
                  <a:pt x="3839298" y="394817"/>
                </a:lnTo>
                <a:lnTo>
                  <a:pt x="3839298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350" y="666597"/>
            <a:ext cx="3839845" cy="394970"/>
          </a:xfrm>
          <a:custGeom>
            <a:avLst/>
            <a:gdLst/>
            <a:ahLst/>
            <a:cxnLst/>
            <a:rect l="l" t="t" r="r" b="b"/>
            <a:pathLst>
              <a:path w="3839845" h="394969">
                <a:moveTo>
                  <a:pt x="0" y="394817"/>
                </a:moveTo>
                <a:lnTo>
                  <a:pt x="3839298" y="394817"/>
                </a:lnTo>
                <a:lnTo>
                  <a:pt x="3839298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ln w="12700">
            <a:solidFill>
              <a:srgbClr val="0066B3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751803" y="1772422"/>
            <a:ext cx="2420620" cy="39274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850" b="1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3804" y="601967"/>
            <a:ext cx="7871459" cy="394970"/>
          </a:xfrm>
          <a:custGeom>
            <a:avLst/>
            <a:gdLst/>
            <a:ahLst/>
            <a:cxnLst/>
            <a:rect l="l" t="t" r="r" b="b"/>
            <a:pathLst>
              <a:path w="7871459" h="394969">
                <a:moveTo>
                  <a:pt x="0" y="394817"/>
                </a:moveTo>
                <a:lnTo>
                  <a:pt x="7871294" y="394817"/>
                </a:lnTo>
                <a:lnTo>
                  <a:pt x="7871294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13804" y="601967"/>
            <a:ext cx="7871459" cy="394970"/>
          </a:xfrm>
          <a:custGeom>
            <a:avLst/>
            <a:gdLst/>
            <a:ahLst/>
            <a:cxnLst/>
            <a:rect l="l" t="t" r="r" b="b"/>
            <a:pathLst>
              <a:path w="7871459" h="394969">
                <a:moveTo>
                  <a:pt x="0" y="394817"/>
                </a:moveTo>
                <a:lnTo>
                  <a:pt x="7871294" y="394817"/>
                </a:lnTo>
                <a:lnTo>
                  <a:pt x="7871294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ln w="12700">
            <a:solidFill>
              <a:srgbClr val="0066B3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03245" y="1278733"/>
            <a:ext cx="7737508" cy="4368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35163" y="2145018"/>
            <a:ext cx="7417434" cy="43389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500" b="0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8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381000" y="533400"/>
            <a:ext cx="7467600" cy="39754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2500" spc="-70" dirty="0" err="1" smtClean="0">
                <a:solidFill>
                  <a:srgbClr val="FFFFFF"/>
                </a:solidFill>
              </a:rPr>
              <a:t>ания</a:t>
            </a:r>
            <a:endParaRPr sz="2500" dirty="0"/>
          </a:p>
        </p:txBody>
      </p:sp>
      <p:sp>
        <p:nvSpPr>
          <p:cNvPr id="22" name="object 4"/>
          <p:cNvSpPr txBox="1">
            <a:spLocks/>
          </p:cNvSpPr>
          <p:nvPr/>
        </p:nvSpPr>
        <p:spPr>
          <a:xfrm>
            <a:off x="381000" y="533400"/>
            <a:ext cx="8405842" cy="39754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0" lvl="0" indent="0" defTabSz="914400" eaLnBrk="1" fontAlgn="auto" latinLnBrk="0" hangingPunct="1">
              <a:lnSpc>
                <a:spcPct val="100000"/>
              </a:lnSpc>
              <a:spcBef>
                <a:spcPts val="1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Земельные участки для реализации проектов</a:t>
            </a:r>
            <a:endParaRPr kumimoji="0" lang="ru-RU" sz="2500" b="1" i="0" u="none" strike="noStrike" kern="0" cap="none" spc="0" normalizeH="0" baseline="0" noProof="0" dirty="0">
              <a:ln>
                <a:noFill/>
              </a:ln>
              <a:solidFill>
                <a:srgbClr val="EF4123"/>
              </a:solidFill>
              <a:effectLst/>
              <a:uLnTx/>
              <a:uFillTx/>
              <a:latin typeface="Arial"/>
              <a:ea typeface="+mj-ea"/>
              <a:cs typeface="Arial"/>
            </a:endParaRPr>
          </a:p>
        </p:txBody>
      </p:sp>
      <p:sp>
        <p:nvSpPr>
          <p:cNvPr id="26" name="Прямоугольник 25"/>
          <p:cNvSpPr/>
          <p:nvPr/>
        </p:nvSpPr>
        <p:spPr>
          <a:xfrm>
            <a:off x="4143372" y="1142984"/>
            <a:ext cx="4500594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600" dirty="0" smtClean="0">
                <a:latin typeface="Times New Roman"/>
                <a:ea typeface="Calibri"/>
                <a:cs typeface="Times New Roman"/>
              </a:rPr>
              <a:t>Инвестиционная площадка </a:t>
            </a:r>
          </a:p>
          <a:p>
            <a:pPr algn="ctr"/>
            <a:r>
              <a:rPr lang="ru-RU" sz="1600" dirty="0" smtClean="0">
                <a:latin typeface="Times New Roman"/>
                <a:ea typeface="Calibri"/>
                <a:cs typeface="Times New Roman"/>
              </a:rPr>
              <a:t>«Создание торгового комплекса»</a:t>
            </a:r>
          </a:p>
          <a:p>
            <a:pPr algn="ctr"/>
            <a:endParaRPr lang="ru-RU" sz="1600" dirty="0" smtClean="0">
              <a:latin typeface="Times New Roman"/>
              <a:ea typeface="Calibri"/>
              <a:cs typeface="Times New Roman"/>
            </a:endParaRPr>
          </a:p>
          <a:p>
            <a:pPr algn="just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Первый этаж в двухэтажном здании 1972 года постройки (назначение – нежилое), с кадастровым номером 55:05:020129:156, материал стен: железобетонные блоки, кирпичные. Общая площадь 438,1 кв.м.. Здание размещено на земельном участке общей площадью 1401 кв.м., с кадастровым номером 55:05:020129:5, земли населенных пунктов. </a:t>
            </a:r>
          </a:p>
          <a:p>
            <a:pPr algn="just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Собственником помещения является Знаменский муниципальный район. Способ передачи - аренда.</a:t>
            </a:r>
          </a:p>
          <a:p>
            <a:pPr algn="just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В здании имеется: центральное отопление, объем потребления тепловой энергии  50,1 Гкал;</a:t>
            </a:r>
          </a:p>
          <a:p>
            <a:pPr algn="just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Коммуникации: электроснабжение; водоснабжение;  канализация (выгребная яма).</a:t>
            </a:r>
          </a:p>
          <a:p>
            <a:pPr algn="just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Объект расположен в центре село Знаменское  по адресу: Омская область, Знаменский район,  с.Знаменское, ул.Ленина, </a:t>
            </a:r>
            <a:r>
              <a:rPr lang="ru-RU" sz="1400" dirty="0" smtClean="0">
                <a:latin typeface="Times New Roman"/>
                <a:ea typeface="Calibri"/>
                <a:cs typeface="Times New Roman"/>
              </a:rPr>
              <a:t>8/3 п</a:t>
            </a:r>
            <a:r>
              <a:rPr lang="ru-RU" sz="1400" dirty="0" smtClean="0">
                <a:latin typeface="Times New Roman"/>
                <a:ea typeface="Calibri"/>
                <a:cs typeface="Times New Roman"/>
              </a:rPr>
              <a:t>. Вблизи расположены районный дом культуры; Центральная районная библиотека; Администрация Знаменского муниципального района;  Администрация Знаменского сельского поселения.    </a:t>
            </a:r>
          </a:p>
          <a:p>
            <a:pPr algn="just"/>
            <a:endParaRPr lang="ru-RU" sz="1600" dirty="0" smtClean="0">
              <a:latin typeface="Times New Roman"/>
              <a:ea typeface="Calibri"/>
              <a:cs typeface="Times New Roman"/>
            </a:endParaRPr>
          </a:p>
          <a:p>
            <a:pPr algn="just"/>
            <a:endParaRPr lang="ru-RU" sz="1600" dirty="0" smtClean="0">
              <a:latin typeface="Times New Roman"/>
              <a:ea typeface="Calibri"/>
              <a:cs typeface="Times New Roman"/>
            </a:endParaRPr>
          </a:p>
        </p:txBody>
      </p:sp>
      <p:sp>
        <p:nvSpPr>
          <p:cNvPr id="27" name="object 2"/>
          <p:cNvSpPr/>
          <p:nvPr/>
        </p:nvSpPr>
        <p:spPr>
          <a:xfrm>
            <a:off x="228600" y="533400"/>
            <a:ext cx="8415366" cy="394970"/>
          </a:xfrm>
          <a:custGeom>
            <a:avLst/>
            <a:gdLst/>
            <a:ahLst/>
            <a:cxnLst/>
            <a:rect l="l" t="t" r="r" b="b"/>
            <a:pathLst>
              <a:path w="5555615" h="394969">
                <a:moveTo>
                  <a:pt x="0" y="394817"/>
                </a:moveTo>
                <a:lnTo>
                  <a:pt x="5555297" y="394817"/>
                </a:lnTo>
                <a:lnTo>
                  <a:pt x="5555297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pPr marL="12700" lvl="0">
              <a:spcBef>
                <a:spcPts val="100"/>
              </a:spcBef>
              <a:defRPr/>
            </a:pPr>
            <a:r>
              <a:rPr lang="ru-RU" sz="2000" b="1" kern="0" spc="-70" dirty="0" smtClean="0">
                <a:solidFill>
                  <a:srgbClr val="FFFFFF"/>
                </a:solidFill>
                <a:latin typeface="Arial"/>
                <a:cs typeface="Arial"/>
              </a:rPr>
              <a:t>Объект недвижимости для реализации проектов (с.Знаменское)</a:t>
            </a:r>
            <a:endParaRPr lang="ru-RU" sz="2000" b="1" kern="0" dirty="0">
              <a:solidFill>
                <a:srgbClr val="EF4123"/>
              </a:solidFill>
              <a:latin typeface="Arial"/>
              <a:cs typeface="Arial"/>
            </a:endParaRPr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57158" y="2000240"/>
            <a:ext cx="3643338" cy="40719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12693</TotalTime>
  <Words>151</Words>
  <Application>Microsoft Office PowerPoint</Application>
  <PresentationFormat>Экран (4:3)</PresentationFormat>
  <Paragraphs>12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Office Theme</vt:lpstr>
      <vt:lpstr>ания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ОМСКАЯ ОБЛАСТЬ Конкурентные преимущества</dc:title>
  <dc:creator>ksamodinskiy</dc:creator>
  <cp:lastModifiedBy>USer</cp:lastModifiedBy>
  <cp:revision>1371</cp:revision>
  <dcterms:created xsi:type="dcterms:W3CDTF">2019-02-22T07:19:09Z</dcterms:created>
  <dcterms:modified xsi:type="dcterms:W3CDTF">2023-11-17T03:37:33Z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2019-02-22T00:00:00Z</vt:filetime>
  </property>
  <property fmtid="{D5CDD505-2E9C-101B-9397-08002B2CF9AE}" pid="3" name="Creator">
    <vt:lpwstr>Adobe InDesign CS5 (7.0)</vt:lpwstr>
  </property>
  <property fmtid="{D5CDD505-2E9C-101B-9397-08002B2CF9AE}" pid="4" name="LastSaved">
    <vt:filetime>2019-02-22T00:00:00Z</vt:filetime>
  </property>
</Properties>
</file>