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93" r:id="rId2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79E38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1" autoAdjust="0"/>
    <p:restoredTop sz="90805" autoAdjust="0"/>
  </p:normalViewPr>
  <p:slideViewPr>
    <p:cSldViewPr>
      <p:cViewPr varScale="1">
        <p:scale>
          <a:sx n="105" d="100"/>
          <a:sy n="105" d="100"/>
        </p:scale>
        <p:origin x="-1890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2E59C-5DF7-40AF-BD9A-786A22D025D6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25C3E-DEC0-48CB-B162-27B4C7991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25C3E-DEC0-48CB-B162-27B4C7991D6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751803" y="1772422"/>
            <a:ext cx="2420620" cy="3927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50" b="1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3245" y="1278733"/>
            <a:ext cx="7737508" cy="436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5163" y="2145018"/>
            <a:ext cx="7417434" cy="4338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7467600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500" spc="-70" dirty="0" err="1" smtClean="0">
                <a:solidFill>
                  <a:srgbClr val="FFFFFF"/>
                </a:solidFill>
              </a:rPr>
              <a:t>ания</a:t>
            </a:r>
            <a:endParaRPr sz="2500" dirty="0"/>
          </a:p>
        </p:txBody>
      </p:sp>
      <p:sp>
        <p:nvSpPr>
          <p:cNvPr id="22" name="object 4"/>
          <p:cNvSpPr txBox="1">
            <a:spLocks/>
          </p:cNvSpPr>
          <p:nvPr/>
        </p:nvSpPr>
        <p:spPr>
          <a:xfrm>
            <a:off x="381000" y="533400"/>
            <a:ext cx="8405842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Земельные участки для реализации проектов</a:t>
            </a:r>
            <a:endParaRPr kumimoji="0" lang="ru-RU" sz="2500" b="1" i="0" u="none" strike="noStrike" kern="0" cap="none" spc="0" normalizeH="0" baseline="0" noProof="0" dirty="0">
              <a:ln>
                <a:noFill/>
              </a:ln>
              <a:solidFill>
                <a:srgbClr val="EF412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7" name="object 2"/>
          <p:cNvSpPr/>
          <p:nvPr/>
        </p:nvSpPr>
        <p:spPr>
          <a:xfrm>
            <a:off x="228600" y="533400"/>
            <a:ext cx="8701118" cy="394970"/>
          </a:xfrm>
          <a:custGeom>
            <a:avLst/>
            <a:gdLst/>
            <a:ahLst/>
            <a:cxnLst/>
            <a:rect l="l" t="t" r="r" b="b"/>
            <a:pathLst>
              <a:path w="5555615" h="394969">
                <a:moveTo>
                  <a:pt x="0" y="394817"/>
                </a:moveTo>
                <a:lnTo>
                  <a:pt x="5555297" y="394817"/>
                </a:lnTo>
                <a:lnTo>
                  <a:pt x="5555297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r>
              <a:rPr lang="ru-RU" sz="2000" b="1" kern="0" spc="-70" dirty="0" smtClean="0">
                <a:solidFill>
                  <a:srgbClr val="FFFFFF"/>
                </a:solidFill>
                <a:latin typeface="Arial"/>
                <a:cs typeface="Arial"/>
              </a:rPr>
              <a:t>ЗЕМЕЛЬНЫЙ УЧАСТОК </a:t>
            </a:r>
            <a:r>
              <a:rPr lang="ru-RU" sz="2000" b="1" kern="0" spc="-70" dirty="0" smtClean="0">
                <a:solidFill>
                  <a:srgbClr val="FFFFFF"/>
                </a:solidFill>
                <a:latin typeface="Arial"/>
                <a:cs typeface="Arial"/>
              </a:rPr>
              <a:t>ДЛЯ </a:t>
            </a:r>
            <a:r>
              <a:rPr lang="ru-RU" sz="2000" b="1" kern="0" spc="-70" dirty="0" smtClean="0">
                <a:solidFill>
                  <a:srgbClr val="FFFFFF"/>
                </a:solidFill>
                <a:latin typeface="Arial"/>
                <a:cs typeface="Arial"/>
              </a:rPr>
              <a:t>РЕАЛИЗАЦИИ ПРОЕКТОВ (с.Знаменское)  </a:t>
            </a:r>
            <a:endParaRPr sz="2000"/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1142984"/>
            <a:ext cx="400052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/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/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/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/>
            <a:endParaRPr lang="ru-RU" sz="1400" dirty="0" smtClean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86314" y="1142984"/>
            <a:ext cx="40005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/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/>
            <a:endParaRPr lang="ru-RU" sz="1400" dirty="0" smtClean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27584" y="5589240"/>
            <a:ext cx="47525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latin typeface="Times New Roman"/>
                <a:ea typeface="Calibri"/>
                <a:cs typeface="Times New Roman"/>
              </a:rPr>
              <a:t>Инвестиционная площадка </a:t>
            </a:r>
          </a:p>
          <a:p>
            <a:pPr algn="ctr"/>
            <a:r>
              <a:rPr lang="ru-RU" sz="1200" dirty="0" smtClean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Объекты дорожного сервиса</a:t>
            </a:r>
            <a:r>
              <a:rPr lang="ru-RU" sz="1200" dirty="0" smtClean="0">
                <a:latin typeface="Times New Roman"/>
                <a:ea typeface="Calibri"/>
                <a:cs typeface="Times New Roman"/>
              </a:rPr>
              <a:t>»</a:t>
            </a:r>
          </a:p>
          <a:p>
            <a:pPr algn="ctr"/>
            <a:r>
              <a:rPr lang="ru-RU" sz="1200" dirty="0" smtClean="0">
                <a:latin typeface="Times New Roman"/>
                <a:ea typeface="Calibri"/>
                <a:cs typeface="Times New Roman"/>
              </a:rPr>
              <a:t>Омская область, Знаменский район, Знаменское сельское поселение,  </a:t>
            </a:r>
          </a:p>
          <a:p>
            <a:pPr algn="ctr"/>
            <a:r>
              <a:rPr lang="ru-RU" sz="1200" dirty="0" smtClean="0">
                <a:latin typeface="Times New Roman"/>
                <a:ea typeface="Calibri"/>
                <a:cs typeface="Times New Roman"/>
              </a:rPr>
              <a:t>с.Знаменское, ул. Мира. </a:t>
            </a:r>
          </a:p>
          <a:p>
            <a:pPr algn="ctr"/>
            <a:r>
              <a:rPr lang="ru-RU" sz="1200" dirty="0" smtClean="0">
                <a:latin typeface="Times New Roman"/>
                <a:ea typeface="Calibri"/>
                <a:cs typeface="Times New Roman"/>
              </a:rPr>
              <a:t>Расположена в 30 м от автодороги, расстояние до автовокзала 2800 м.</a:t>
            </a:r>
            <a:endParaRPr lang="ru-RU" sz="1200" dirty="0" smtClean="0">
              <a:solidFill>
                <a:srgbClr val="FF0000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17" name="Рисунок 16"/>
          <p:cNvPicPr/>
          <p:nvPr/>
        </p:nvPicPr>
        <p:blipFill>
          <a:blip r:embed="rId3" cstate="print"/>
          <a:srcRect l="42308" t="10430" r="21680" b="35265"/>
          <a:stretch>
            <a:fillRect/>
          </a:stretch>
        </p:blipFill>
        <p:spPr bwMode="auto">
          <a:xfrm>
            <a:off x="251520" y="1124744"/>
            <a:ext cx="554461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 rot="800073">
            <a:off x="1058924" y="4383598"/>
            <a:ext cx="822888" cy="19780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rot="264083">
            <a:off x="2777860" y="5203672"/>
            <a:ext cx="30985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Автодорога Тобольск-Тара-Томск</a:t>
            </a:r>
            <a:endParaRPr lang="ru-RU" sz="1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5929322" y="1071546"/>
          <a:ext cx="3071834" cy="5715039"/>
        </p:xfrm>
        <a:graphic>
          <a:graphicData uri="http://schemas.openxmlformats.org/drawingml/2006/table">
            <a:tbl>
              <a:tblPr/>
              <a:tblGrid>
                <a:gridCol w="1543282"/>
                <a:gridCol w="1528552"/>
              </a:tblGrid>
              <a:tr h="4081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Кадастровый квартал  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55:05:020103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3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Площадь в квадратных метрах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16110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6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Собственник участка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Государственная собственность не разграничена</a:t>
                      </a:r>
                      <a:endParaRPr lang="en-US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8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Категория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земель</a:t>
                      </a:r>
                      <a:endParaRPr lang="ru-RU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Земли населенных пунктов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7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Вид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р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азрешенного использования</a:t>
                      </a: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Объекты дорожного сервиса</a:t>
                      </a:r>
                      <a:endParaRPr lang="ru-RU" sz="6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3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Объекты недвижимости, находящиеся на участке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Отсутствуют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7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Наличие инфраструктуры на участке: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имеется возможность подключения к централизованным сетям водоснабжения, электроснабжения, возможность  подключения к централизованным канализационным сетям отсутствует 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6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Обременение</a:t>
                      </a:r>
                      <a:r>
                        <a:rPr lang="ru-RU" sz="10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участка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отсутствует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Способ передачи участка для бизнеса</a:t>
                      </a: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аренда</a:t>
                      </a: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4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Контактная </a:t>
                      </a:r>
                      <a:r>
                        <a:rPr lang="ru-RU" sz="1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информация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Тел. 8 (38179)21428, 22425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адрес </a:t>
                      </a:r>
                      <a:r>
                        <a:rPr lang="ru-RU" sz="1000" baseline="0" dirty="0" err="1" smtClean="0">
                          <a:latin typeface="Times New Roman"/>
                          <a:ea typeface="Calibri"/>
                          <a:cs typeface="Times New Roman"/>
                        </a:rPr>
                        <a:t>эл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. почты: </a:t>
                      </a:r>
                      <a:r>
                        <a:rPr lang="en-US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ekonom_znam@mail.ru</a:t>
                      </a:r>
                      <a:endParaRPr lang="ru-RU" sz="1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312" marR="26312" marT="43288" marB="43288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12695</TotalTime>
  <Words>131</Words>
  <Application>Microsoft Office PowerPoint</Application>
  <PresentationFormat>Экран (4:3)</PresentationFormat>
  <Paragraphs>35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ОМСКАЯ ОБЛАСТЬ Конкурентные преимущества</dc:title>
  <dc:creator>ksamodinskiy</dc:creator>
  <cp:lastModifiedBy>USer</cp:lastModifiedBy>
  <cp:revision>1370</cp:revision>
  <dcterms:created xsi:type="dcterms:W3CDTF">2019-02-22T07:19:09Z</dcterms:created>
  <dcterms:modified xsi:type="dcterms:W3CDTF">2023-11-17T03:43:26Z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2019-02-22T00:00:00Z</vt:filetime>
  </property>
  <property fmtid="{D5CDD505-2E9C-101B-9397-08002B2CF9AE}" pid="3" name="Creator">
    <vt:lpwstr>Adobe InDesign CS5 (7.0)</vt:lpwstr>
  </property>
  <property fmtid="{D5CDD505-2E9C-101B-9397-08002B2CF9AE}" pid="4" name="LastSaved">
    <vt:filetime>2019-02-22T00:00:00Z</vt:filetime>
  </property>
</Properties>
</file>