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6" r:id="rId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79E38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1" autoAdjust="0"/>
    <p:restoredTop sz="90805" autoAdjust="0"/>
  </p:normalViewPr>
  <p:slideViewPr>
    <p:cSldViewPr>
      <p:cViewPr varScale="1">
        <p:scale>
          <a:sx n="105" d="100"/>
          <a:sy n="105" d="100"/>
        </p:scale>
        <p:origin x="-1842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A2E59C-5DF7-40AF-BD9A-786A22D025D6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25C3E-DEC0-48CB-B162-27B4C7991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25C3E-DEC0-48CB-B162-27B4C7991D6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350" y="666597"/>
            <a:ext cx="3839845" cy="394970"/>
          </a:xfrm>
          <a:custGeom>
            <a:avLst/>
            <a:gdLst/>
            <a:ahLst/>
            <a:cxnLst/>
            <a:rect l="l" t="t" r="r" b="b"/>
            <a:pathLst>
              <a:path w="3839845" h="394969">
                <a:moveTo>
                  <a:pt x="0" y="394817"/>
                </a:moveTo>
                <a:lnTo>
                  <a:pt x="3839298" y="394817"/>
                </a:lnTo>
                <a:lnTo>
                  <a:pt x="3839298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751803" y="1772422"/>
            <a:ext cx="2420620" cy="3927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50" b="1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3804" y="601967"/>
            <a:ext cx="7871459" cy="394970"/>
          </a:xfrm>
          <a:custGeom>
            <a:avLst/>
            <a:gdLst/>
            <a:ahLst/>
            <a:cxnLst/>
            <a:rect l="l" t="t" r="r" b="b"/>
            <a:pathLst>
              <a:path w="7871459" h="394969">
                <a:moveTo>
                  <a:pt x="0" y="394817"/>
                </a:moveTo>
                <a:lnTo>
                  <a:pt x="7871294" y="394817"/>
                </a:lnTo>
                <a:lnTo>
                  <a:pt x="7871294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ln w="12700">
            <a:solidFill>
              <a:srgbClr val="0066B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3245" y="1278733"/>
            <a:ext cx="7737508" cy="43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EF412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35163" y="2145018"/>
            <a:ext cx="7417434" cy="4338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0066B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11/17/2023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81000" y="533400"/>
            <a:ext cx="746760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500" spc="-70" dirty="0" err="1" smtClean="0">
                <a:solidFill>
                  <a:srgbClr val="FFFFFF"/>
                </a:solidFill>
              </a:rPr>
              <a:t>ания</a:t>
            </a:r>
            <a:endParaRPr sz="2500" dirty="0"/>
          </a:p>
        </p:txBody>
      </p:sp>
      <p:sp>
        <p:nvSpPr>
          <p:cNvPr id="22" name="object 4"/>
          <p:cNvSpPr txBox="1">
            <a:spLocks/>
          </p:cNvSpPr>
          <p:nvPr/>
        </p:nvSpPr>
        <p:spPr>
          <a:xfrm>
            <a:off x="381000" y="533400"/>
            <a:ext cx="8405842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Земельные участки для реализации проектов</a:t>
            </a:r>
            <a:endParaRPr kumimoji="0" lang="ru-RU" sz="2500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7" name="object 2"/>
          <p:cNvSpPr/>
          <p:nvPr/>
        </p:nvSpPr>
        <p:spPr>
          <a:xfrm>
            <a:off x="228600" y="533400"/>
            <a:ext cx="7613650" cy="394970"/>
          </a:xfrm>
          <a:custGeom>
            <a:avLst/>
            <a:gdLst/>
            <a:ahLst/>
            <a:cxnLst/>
            <a:rect l="l" t="t" r="r" b="b"/>
            <a:pathLst>
              <a:path w="5555615" h="394969">
                <a:moveTo>
                  <a:pt x="0" y="394817"/>
                </a:moveTo>
                <a:lnTo>
                  <a:pt x="5555297" y="394817"/>
                </a:lnTo>
                <a:lnTo>
                  <a:pt x="5555297" y="0"/>
                </a:lnTo>
                <a:lnTo>
                  <a:pt x="0" y="0"/>
                </a:lnTo>
                <a:lnTo>
                  <a:pt x="0" y="394817"/>
                </a:lnTo>
                <a:close/>
              </a:path>
            </a:pathLst>
          </a:custGeom>
          <a:solidFill>
            <a:srgbClr val="0066B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4"/>
          <p:cNvSpPr txBox="1">
            <a:spLocks/>
          </p:cNvSpPr>
          <p:nvPr/>
        </p:nvSpPr>
        <p:spPr>
          <a:xfrm>
            <a:off x="142844" y="533400"/>
            <a:ext cx="842968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0" lvl="0" indent="0" defTabSz="91440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      </a:t>
            </a:r>
            <a:r>
              <a:rPr kumimoji="0" lang="ru-RU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Объект </a:t>
            </a:r>
            <a:r>
              <a:rPr kumimoji="0" lang="ru-RU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недвижимости для реализации </a:t>
            </a:r>
            <a:r>
              <a:rPr kumimoji="0" lang="ru-RU" b="1" i="0" u="none" strike="noStrike" kern="0" cap="none" spc="-7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проектов (с.Знаменское)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EF412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86314" y="1142984"/>
            <a:ext cx="4000528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Инвестиционная площадка </a:t>
            </a:r>
          </a:p>
          <a:p>
            <a:pPr algn="ctr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«Создание гостиничного комплекса, </a:t>
            </a:r>
          </a:p>
          <a:p>
            <a:pPr algn="ctr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с тренажерным залом»</a:t>
            </a:r>
          </a:p>
          <a:p>
            <a:pPr algn="ctr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Двухэтажное нежилое здание 1994 года постройки, с кадастровым номером 55:05:020112:66, материал стен: кирпичные, общей площадью 949 кв.м., в здании расположены 23 комнаты, общей площадью 635,8 кв.м. Собственный теплоисточник: котельная с количеством требуемого угля на отопительный период – 63,3 тонны. 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Коммуникации: в здании имеется электроснабжение; водоснабжение; канализация (выгребная яма), имеется возможность подключения к централизованным сетям водоотведения.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Объект расположен по адресу: Омская область, Знаменский район,  с.Знаменское, ул.Мира, 28 А. </a:t>
            </a:r>
          </a:p>
          <a:p>
            <a:pPr algn="just"/>
            <a:r>
              <a:rPr lang="ru-RU" sz="1400" dirty="0" smtClean="0">
                <a:latin typeface="Times New Roman"/>
                <a:ea typeface="Calibri"/>
                <a:cs typeface="Times New Roman"/>
              </a:rPr>
              <a:t>На земельном участке общей площадью 8378 кв.м., с условным кадастровым номером 55:05:020112:57, земли населенных пунктов. От автодороги Тобольск-Тара-Томск на расстоянии 165 м. Расстояние до автовокзала 800 м.</a:t>
            </a: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  <a:p>
            <a:pPr algn="just"/>
            <a:endParaRPr lang="ru-RU" sz="1400" dirty="0" smtClean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14554"/>
            <a:ext cx="421484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12694</TotalTime>
  <Words>147</Words>
  <Application>Microsoft Office PowerPoint</Application>
  <PresentationFormat>Экран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Office Theme</vt:lpstr>
      <vt:lpstr>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ОМСКАЯ ОБЛАСТЬ Конкурентные преимущества</dc:title>
  <dc:creator>ksamodinskiy</dc:creator>
  <cp:lastModifiedBy>USer</cp:lastModifiedBy>
  <cp:revision>1373</cp:revision>
  <dcterms:created xsi:type="dcterms:W3CDTF">2019-02-22T07:19:09Z</dcterms:created>
  <dcterms:modified xsi:type="dcterms:W3CDTF">2023-11-17T04:14:39Z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2019-02-22T00:00:00Z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2019-02-22T00:00:00Z</vt:filetime>
  </property>
</Properties>
</file>